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del títol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del títol</a:t>
            </a:r>
          </a:p>
        </p:txBody>
      </p:sp>
      <p:sp>
        <p:nvSpPr>
          <p:cNvPr id="12" name="Nivell del cos u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13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Nivell del cos u…"/>
          <p:cNvSpPr txBox="1"/>
          <p:nvPr>
            <p:ph type="body" sz="quarter" idx="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  <a:lvl2pPr marL="1025769" indent="-390769" algn="ctr">
              <a:spcBef>
                <a:spcPts val="0"/>
              </a:spcBef>
              <a:defRPr i="1" sz="3200"/>
            </a:lvl2pPr>
            <a:lvl3pPr marL="1660769" indent="-390769" algn="ctr">
              <a:spcBef>
                <a:spcPts val="0"/>
              </a:spcBef>
              <a:defRPr i="1" sz="3200"/>
            </a:lvl3pPr>
            <a:lvl4pPr marL="2295769" indent="-390769" algn="ctr">
              <a:spcBef>
                <a:spcPts val="0"/>
              </a:spcBef>
              <a:defRPr i="1" sz="3200"/>
            </a:lvl4pPr>
            <a:lvl5pPr marL="2930769" indent="-390769" algn="ctr">
              <a:spcBef>
                <a:spcPts val="0"/>
              </a:spcBef>
              <a:defRPr i="1" sz="3200"/>
            </a:lvl5pPr>
          </a:lstStyle>
          <a:p>
            <a:pPr/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94" name="“Escriu una cita aquí”"/>
          <p:cNvSpPr txBox="1"/>
          <p:nvPr>
            <p:ph type="body" sz="quarter" idx="21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sta de la platja i el mar des d’una duna de sorra amb algunes herbes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Horit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sta de la platja i el mar des d’una duna de sorra amb algunes herbes"/>
          <p:cNvSpPr/>
          <p:nvPr>
            <p:ph type="pic" idx="21"/>
          </p:nvPr>
        </p:nvSpPr>
        <p:spPr>
          <a:xfrm>
            <a:off x="3125967" y="-393700"/>
            <a:ext cx="18135603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 del títol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del títol</a:t>
            </a:r>
          </a:p>
        </p:txBody>
      </p:sp>
      <p:sp>
        <p:nvSpPr>
          <p:cNvPr id="22" name="Nivell del cos u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23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ol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del títol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Text del títol</a:t>
            </a:r>
          </a:p>
        </p:txBody>
      </p:sp>
      <p:sp>
        <p:nvSpPr>
          <p:cNvPr id="31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Un martinet volant baix sobre una platja que té una petita tanca en primer pla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 del títol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Text del títol</a:t>
            </a:r>
          </a:p>
        </p:txBody>
      </p:sp>
      <p:sp>
        <p:nvSpPr>
          <p:cNvPr id="40" name="Nivell del cos u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41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ol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del títo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del títol</a:t>
            </a:r>
          </a:p>
        </p:txBody>
      </p:sp>
      <p:sp>
        <p:nvSpPr>
          <p:cNvPr id="49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ol i 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del títo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del títol</a:t>
            </a:r>
          </a:p>
        </p:txBody>
      </p:sp>
      <p:sp>
        <p:nvSpPr>
          <p:cNvPr id="57" name="Nivell del cos u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58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ol, vinyetes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mí de sorra entre dos turons que porten a l’oceà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 del títo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del títol</a:t>
            </a:r>
          </a:p>
        </p:txBody>
      </p:sp>
      <p:sp>
        <p:nvSpPr>
          <p:cNvPr id="67" name="Nivell del cos u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68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l del cos u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/>
          <a:p>
            <a:pPr/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76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amí de sorra entre dos turons que porten a l’oceà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Un martinet volant baix sobre una platja que té una petita tanca en primer pla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Vista de la platja i el mar des d’una duna de sorra amb algunes herbes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úmero de la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del títol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del títol</a:t>
            </a:r>
          </a:p>
        </p:txBody>
      </p:sp>
      <p:sp>
        <p:nvSpPr>
          <p:cNvPr id="3" name="Nivell del cos u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4" name="Número de la diapositiva"/>
          <p:cNvSpPr txBox="1"/>
          <p:nvPr>
            <p:ph type="sldNum" sz="quarter" idx="2"/>
          </p:nvPr>
        </p:nvSpPr>
        <p:spPr>
          <a:xfrm>
            <a:off x="11959031" y="13081000"/>
            <a:ext cx="453239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761153" marR="0" indent="-586153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396153" marR="0" indent="-586153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5031153" marR="0" indent="-586153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666153" marR="0" indent="-586153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tif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s.jpg" descr="image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24035" y="2001871"/>
            <a:ext cx="15366724" cy="8714687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Aministia Internacional"/>
          <p:cNvSpPr txBox="1"/>
          <p:nvPr/>
        </p:nvSpPr>
        <p:spPr>
          <a:xfrm>
            <a:off x="19604073" y="10108597"/>
            <a:ext cx="2379727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Joan Brossa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AMOR.png" descr="AMOR.png"/>
          <p:cNvPicPr>
            <a:picLocks noChangeAspect="1"/>
          </p:cNvPicPr>
          <p:nvPr/>
        </p:nvPicPr>
        <p:blipFill>
          <a:blip r:embed="rId2">
            <a:extLst/>
          </a:blip>
          <a:srcRect l="19313" t="0" r="19313" b="0"/>
          <a:stretch>
            <a:fillRect/>
          </a:stretch>
        </p:blipFill>
        <p:spPr>
          <a:xfrm>
            <a:off x="3994908" y="292099"/>
            <a:ext cx="14327631" cy="13131828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Mestralitza’t"/>
          <p:cNvSpPr txBox="1"/>
          <p:nvPr/>
        </p:nvSpPr>
        <p:spPr>
          <a:xfrm>
            <a:off x="18521639" y="12715244"/>
            <a:ext cx="2364487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Mestralitza’t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Imatge" descr="Imatge"/>
          <p:cNvPicPr>
            <a:picLocks noChangeAspect="1"/>
          </p:cNvPicPr>
          <p:nvPr/>
        </p:nvPicPr>
        <p:blipFill>
          <a:blip r:embed="rId2">
            <a:extLst/>
          </a:blip>
          <a:srcRect l="21612" t="37726" r="24193" b="30204"/>
          <a:stretch>
            <a:fillRect/>
          </a:stretch>
        </p:blipFill>
        <p:spPr>
          <a:xfrm>
            <a:off x="6891734" y="1835149"/>
            <a:ext cx="11169377" cy="10045847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Paco Pérez"/>
          <p:cNvSpPr txBox="1"/>
          <p:nvPr/>
        </p:nvSpPr>
        <p:spPr>
          <a:xfrm>
            <a:off x="18308259" y="11340831"/>
            <a:ext cx="2175130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Paco Pérez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tge" descr="Imat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76304" y="951058"/>
            <a:ext cx="10054478" cy="10940336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Manuel Estrada…"/>
          <p:cNvSpPr txBox="1"/>
          <p:nvPr/>
        </p:nvSpPr>
        <p:spPr>
          <a:xfrm>
            <a:off x="17681145" y="11011093"/>
            <a:ext cx="5609464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Manuel Estrada </a:t>
            </a:r>
          </a:p>
          <a:p>
            <a:pPr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(a partir de Miguel Hernàndez)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tge" descr="Imat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40855" y="1312560"/>
            <a:ext cx="7162802" cy="9994902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Clemente Padin"/>
          <p:cNvSpPr txBox="1"/>
          <p:nvPr/>
        </p:nvSpPr>
        <p:spPr>
          <a:xfrm>
            <a:off x="13989857" y="10914288"/>
            <a:ext cx="2991994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Clemente Padin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